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58" r:id="rId6"/>
    <p:sldId id="260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45C606-2ED9-4D4B-897F-7F94C64170E3}" type="datetimeFigureOut">
              <a:rPr lang="mr-IN" smtClean="0"/>
              <a:t>23-11-2021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61277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Chapter-Introduction of Company Accounts</a:t>
            </a:r>
            <a:r>
              <a:rPr lang="en-US" dirty="0"/>
              <a:t/>
            </a:r>
            <a:br>
              <a:rPr lang="en-US" dirty="0"/>
            </a:b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40876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4864"/>
            <a:ext cx="7444349" cy="3960440"/>
          </a:xfrm>
        </p:spPr>
        <p:txBody>
          <a:bodyPr>
            <a:normAutofit fontScale="85000" lnSpcReduction="10000"/>
          </a:bodyPr>
          <a:lstStyle/>
          <a:p>
            <a:r>
              <a:rPr lang="en-US" sz="3300" b="1" u="sng" dirty="0" smtClean="0"/>
              <a:t>Introduction of Basic Terms-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Meaning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Nature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Features Difference between Partnership Vs Public Ltd, 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Types &amp; 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Private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Public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 Person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Company Limited by Shares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Company Limited by Guarantee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Unlimited Company</a:t>
            </a:r>
          </a:p>
          <a:p>
            <a:endParaRPr lang="en-US" b="1" u="sng" dirty="0" smtClean="0"/>
          </a:p>
          <a:p>
            <a:endParaRPr lang="mr-IN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4929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2204864"/>
            <a:ext cx="7552349" cy="4209331"/>
          </a:xfrm>
        </p:spPr>
        <p:txBody>
          <a:bodyPr>
            <a:normAutofit fontScale="92500"/>
          </a:bodyPr>
          <a:lstStyle/>
          <a:p>
            <a:r>
              <a:rPr lang="en-US" sz="3000" b="1" u="sng" dirty="0" smtClean="0"/>
              <a:t>Shares-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Meaning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Classification &amp; Types of Shares-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Equity Shares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Preference Shares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Types of Preference Shares-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Dividend payout-Cumulative &amp; Non Cumulative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Participation- participatory &amp; Non Participatory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Convertibility-Convertible &amp; Non Convertible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</a:t>
            </a:r>
            <a:r>
              <a:rPr lang="en-US" dirty="0" err="1" smtClean="0"/>
              <a:t>Redeemability</a:t>
            </a:r>
            <a:r>
              <a:rPr lang="en-US" dirty="0" smtClean="0"/>
              <a:t>- Redeemable &amp; Irredeemable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8116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276872"/>
            <a:ext cx="7380808" cy="3849291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Share Capital-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Classification of Share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Authorized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Issued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Subscribed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Called-up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Paid-up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Reserve Share Capital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16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80919" cy="4896544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u="sng" dirty="0" smtClean="0"/>
              <a:t>General Instruction for preparing B/S-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 smtClean="0"/>
              <a:t>EQUITY &amp; LIABILITY-</a:t>
            </a:r>
          </a:p>
          <a:p>
            <a:pPr marL="457200" indent="-457200">
              <a:buAutoNum type="arabicPeriod"/>
            </a:pPr>
            <a:r>
              <a:rPr lang="en-US" dirty="0" smtClean="0"/>
              <a:t>Shareholders Fund</a:t>
            </a:r>
          </a:p>
          <a:p>
            <a:pPr marL="457200" indent="-457200">
              <a:buAutoNum type="arabicPeriod"/>
            </a:pPr>
            <a:r>
              <a:rPr lang="en-US" dirty="0" smtClean="0"/>
              <a:t>Share Application Money pending Allotment</a:t>
            </a:r>
          </a:p>
          <a:p>
            <a:pPr marL="457200" indent="-457200">
              <a:buAutoNum type="arabicPeriod"/>
            </a:pPr>
            <a:r>
              <a:rPr lang="en-US" dirty="0" smtClean="0"/>
              <a:t>Non Current Liabilities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Current Liabilities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 smtClean="0"/>
              <a:t>ASSETS-</a:t>
            </a:r>
          </a:p>
          <a:p>
            <a:pPr marL="0" indent="0">
              <a:buNone/>
            </a:pPr>
            <a:r>
              <a:rPr lang="en-US" dirty="0" smtClean="0"/>
              <a:t>1.     </a:t>
            </a:r>
            <a:r>
              <a:rPr lang="en-US" b="1" dirty="0" smtClean="0"/>
              <a:t>Non-Current Assets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Fixed assets( Tangible, Intangible, WIP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Non Current Investment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Deferred Tax Asset(Net)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LT Loan and Advances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Other Non- Current Assets</a:t>
            </a:r>
          </a:p>
          <a:p>
            <a:pPr marL="0" indent="0">
              <a:buNone/>
            </a:pPr>
            <a:r>
              <a:rPr lang="en-US" dirty="0" smtClean="0"/>
              <a:t>2.   </a:t>
            </a:r>
            <a:r>
              <a:rPr lang="en-US" b="1" dirty="0" smtClean="0"/>
              <a:t>Current Assets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Current Investment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Trade receivables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Cash and Cash Equivalents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 Loan &amp; Advances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Other CA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mr-IN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19734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Mode and Methods of Issue of Securities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Public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Private Company</a:t>
            </a:r>
          </a:p>
          <a:p>
            <a:endParaRPr lang="mr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8772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060848"/>
            <a:ext cx="7920880" cy="43204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u="sng" dirty="0"/>
              <a:t>Public </a:t>
            </a:r>
            <a:r>
              <a:rPr lang="en-US" sz="2800" b="1" u="sng" dirty="0" smtClean="0"/>
              <a:t>Company-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Publics offer at IPO, FPO,OFS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Private 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Right Issue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Bonus Share Issue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u="sng" dirty="0"/>
              <a:t>Public </a:t>
            </a:r>
            <a:r>
              <a:rPr lang="en-US" sz="2800" b="1" u="sng" dirty="0" smtClean="0"/>
              <a:t>Company-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Private 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Right Issue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Bonus Issue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sz="2800" dirty="0"/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162024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2420888"/>
            <a:ext cx="7812856" cy="3705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u="sng" dirty="0" smtClean="0"/>
              <a:t>Issue of Shares-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At par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At Premium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At Discount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u="sng" dirty="0" smtClean="0"/>
              <a:t>Forfeiture and Re-Issue of Shares-</a:t>
            </a:r>
            <a:endParaRPr lang="en-US" sz="2800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/>
              <a:t>At par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/>
              <a:t>At </a:t>
            </a:r>
            <a:r>
              <a:rPr lang="en-US" sz="2200" dirty="0" smtClean="0"/>
              <a:t>Premium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Balance of Share forfeited a/c Transferred to Capital Reserve 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Company Accounts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2630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780928"/>
            <a:ext cx="7380808" cy="3345235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Mumbai-34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chemeClr val="bg1"/>
                </a:solidFill>
                <a:latin typeface="French Script MT" pitchFamily="66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</TotalTime>
  <Words>272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Chapter-Introduction of Company Accounts </vt:lpstr>
      <vt:lpstr>Introduction of Company Accounts</vt:lpstr>
      <vt:lpstr>Introduction of Company Accounts</vt:lpstr>
      <vt:lpstr>Introduction of Company Accounts</vt:lpstr>
      <vt:lpstr>Introduction of Company Accounts</vt:lpstr>
      <vt:lpstr>Introduction of Company Accounts</vt:lpstr>
      <vt:lpstr>Introduction of Company Accounts</vt:lpstr>
      <vt:lpstr>Introduction of Company Accounts</vt:lpstr>
      <vt:lpstr> 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Chapter-Introduction of Company Accounts</dc:title>
  <dc:creator>hp</dc:creator>
  <cp:lastModifiedBy>user</cp:lastModifiedBy>
  <cp:revision>11</cp:revision>
  <dcterms:created xsi:type="dcterms:W3CDTF">2021-11-18T10:12:18Z</dcterms:created>
  <dcterms:modified xsi:type="dcterms:W3CDTF">2021-11-23T08:50:18Z</dcterms:modified>
</cp:coreProperties>
</file>